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5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0.xml" ContentType="application/vnd.openxmlformats-officedocument.presentationml.notesSlide+xml"/>
  <Override PartName="/ppt/charts/chart84.xml" ContentType="application/vnd.openxmlformats-officedocument.drawingml.chart+xml"/>
  <Override PartName="/ppt/notesSlides/notesSlide61.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87.xml" ContentType="application/vnd.openxmlformats-officedocument.drawingml.chart+xml"/>
  <Override PartName="/ppt/notesSlides/notesSlide66.xml" ContentType="application/vnd.openxmlformats-officedocument.presentationml.notesSlide+xml"/>
  <Override PartName="/ppt/charts/chart88.xml" ContentType="application/vnd.openxmlformats-officedocument.drawingml.chart+xml"/>
  <Override PartName="/ppt/notesSlides/notesSlide67.xml" ContentType="application/vnd.openxmlformats-officedocument.presentationml.notesSlide+xml"/>
  <Override PartName="/ppt/charts/chart89.xml" ContentType="application/vnd.openxmlformats-officedocument.drawingml.chart+xml"/>
  <Override PartName="/ppt/notesSlides/notesSlide68.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9.xml" ContentType="application/vnd.openxmlformats-officedocument.presentationml.notesSlide+xml"/>
  <Override PartName="/ppt/charts/chart92.xml" ContentType="application/vnd.openxmlformats-officedocument.drawingml.chart+xml"/>
  <Override PartName="/ppt/notesSlides/notesSlide70.xml" ContentType="application/vnd.openxmlformats-officedocument.presentationml.notesSlide+xml"/>
  <Override PartName="/ppt/charts/chart93.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62" r:id="rId73"/>
    <p:sldId id="2063" r:id="rId74"/>
    <p:sldId id="2064" r:id="rId75"/>
    <p:sldId id="2065" r:id="rId76"/>
    <p:sldId id="2066" r:id="rId77"/>
    <p:sldId id="2067" r:id="rId78"/>
    <p:sldId id="2093" r:id="rId79"/>
    <p:sldId id="2070" r:id="rId80"/>
    <p:sldId id="2071" r:id="rId81"/>
    <p:sldId id="2074" r:id="rId82"/>
    <p:sldId id="2075" r:id="rId83"/>
    <p:sldId id="2076" r:id="rId84"/>
    <p:sldId id="2077" r:id="rId85"/>
    <p:sldId id="2078"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6.2585896133744274</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6.3911375698577411</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0.37314713025967494</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0.71598899336362098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0.1996123782394843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2.0839247991875656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0.1996123782394843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4.3452451064944775E-2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5.574413223948798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3.7510883291446362E-2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0.68351892742989229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0.1905599666204516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1.9894189111673146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0.1905599666204516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6.1659771629962279E-2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7.2078619157666841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6.2234627735741892</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1.5260259237426688E-2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0.1357805508083354</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1.4175296120031273</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0.13578055080833451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0.17248412729131246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6.5168370928909729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6.7613251079567505E-2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0.13343744233168753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1.3930678932222644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0.13343744233168753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0.47862632996365484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1.0420104940218167E-2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6.4114828139595472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6.8549192099441214E-2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0.11266716190981096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1.1762291238083797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0.11266716190981185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0.23157268499900763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4.8782370010421667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0.28688705471679032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0.11090175885016595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1.1577985673017972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0.11090175885016684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7.8874702247642148E-3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7.0872941864040691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7.0672228436276168</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0.11883664832832341</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0.17596987853947699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1.83710046958352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0.17596987853947699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0.33894087288937857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6.1432412641604914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0.27268222539256382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0.18427886973753438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1.923845154289836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0.14181868537084164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6.6100047705910514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6.3308989624379919E-2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0.13955451368815464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1.4569292469648163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0.13955451368815552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0.37697589560510902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5.9252133352388876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0.27253090184500284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0.12519818609645661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1.3070512315959038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0.12519818609645572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0.22804000908018907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7.2400682098405831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0.20224767156843004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0.1251100629360522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1.3061312383521635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0.12511006293605398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0.17664428291449319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7.4448173594113216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0.26822476928454098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0.12921685081542034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1.349005518906794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0.12921685081542122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0.18085709264133065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8.5827740494868063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8.8247230826156606</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0.30035274224262576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0.12091070487635136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1.2622905382990757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0.12091070487635136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8.6596057088137002E-2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8.8247230826156606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4.7138598766431139</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0.2606308660234351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0.24100440687781299</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2.5160516829452724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0.24100440687781166</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0.50223916529396728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3.7319619934289339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3.0848571677594805E-2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0.18456244033915148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1.9268055909834061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0.18456244033915148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0.66200641982543829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1.5780211172561565E-2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5.6957577598572939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6.9885538931332398</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0.31983601731007916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0.23130386669541902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2.4147794250327346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0.23130386669541902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0.54531989237651501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5.9071744561578026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0.25851942945858841</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0.18261766451769645</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1.9065024083905646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0.18261766451769734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0.65503070972668986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0.14897587398898793</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6.0923229056670936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0.20761417122867609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0.51429786713304093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0.14338240019533899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1.4968918369161477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0.14338240019533899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0.31510882295022036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7.8847848805993852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3.483404028956202</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3.468438313979294E-2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0.13799866605748701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1.4406864192909838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0.13799866605748701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0.39208114055685206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1.999033524713679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4.1279145066276168E-2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9.7447549299864988E-2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1.0173385358016498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9.7447549299864988E-2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0.34953429914679113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0.5509286387845842</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1.589510180205012</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0.42898404462100614</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0.49429403735919908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0.13780548201354503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1.4386696053863051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0.13780548201354481</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0.49429403735919797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1.0236309619622297E-3</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2.7747490657815539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4.3386329266299484E-3</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1.4349987400586413</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0.13745386176384322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0.49303281182373127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1.607383806031315E-3</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3.9133809334210521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6.4770411251315885E-2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0.15313985944840125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1.5987583218198238</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0.15313985944840169</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0.50538122297061161</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4.5265509398098231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4.8640750118545739E-2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0.15058130428224015</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1.5720473702852669</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0.15058130428224015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0.14955655481133778</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6.0971995298060939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4.8814499845019803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6.0355766595061393</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0.24567279757644522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0.18747948131411674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1.957259083304832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0.18747948131411718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0.67246954465610731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7.2850311714614868E-2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5.092446214106789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0.13384922349750905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1.6649963576143088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0.15948458544811395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0.26190234013694358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4.6704537548971707</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8.1022320137934187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0.25117719135614536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0.31617083276596514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8.8146064315713701E-2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0.92023235732363151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8.8146064315711925E-2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6.411539143380196E-2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8.1048004687698203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0.15132396879133214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0.34787968808506875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9.6986256106599278E-2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1.0125227005632667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9.6986256106600166E-2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0.22018361608973969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8.0996635588170154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6.7012760627727612</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0.34464715802858592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0.11409002070768093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1.1910835670086275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0.11409002070768093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0.40922912596794792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9.3451272282242037E-2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6.7012760627727612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2.7939132375479678</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0.18818677662639804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2.179509663371991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0.20876814147575384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0.40456726795961995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2.7939132375479678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6.1806557851981552</c:v>
                </c:pt>
                <c:pt idx="1">
                  <c:v>5.9071744561578026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0.14206419114483992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0.10710291370884217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1.1181391650738455</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0.10710291370884217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0.33412301341515338</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6.413076126227863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7.5439138845051534</c:v>
                </c:pt>
                <c:pt idx="1">
                  <c:v>6.6100047705910514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6.2595178103570612</c:v>
                </c:pt>
                <c:pt idx="1">
                  <c:v>6.7884739113431296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5.5044428957140497</c:v>
                </c:pt>
                <c:pt idx="1">
                  <c:v>5.7284274254780447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5.7084997960782866</c:v>
                </c:pt>
                <c:pt idx="1">
                  <c:v>6.413076126227863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3.7628375952363848</c:v>
                </c:pt>
                <c:pt idx="1">
                  <c:v>4.3422862832358016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6.4664840401148211</c:v>
                </c:pt>
                <c:pt idx="1">
                  <c:v>7.2078619157666841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5.7159302656756328</c:v>
                </c:pt>
                <c:pt idx="1">
                  <c:v>5.574413223948798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5.573771059768081</c:v>
                </c:pt>
                <c:pt idx="1">
                  <c:v>6.4114828139595472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4.7997999188471887</c:v>
                </c:pt>
                <c:pt idx="1">
                  <c:v>4.8782370010421667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7.6499693297875471</c:v>
                </c:pt>
                <c:pt idx="1">
                  <c:v>7.4448173594113216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0.24379234858154053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0.11910406438227916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1.2434294688502856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0.11910406438227916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0.15586489653949975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5.7284274254780447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6.7667036640772729</c:v>
                </c:pt>
                <c:pt idx="1">
                  <c:v>7.2400682098405831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5.3939270706816513</c:v>
                </c:pt>
                <c:pt idx="1">
                  <c:v>5.9252133352388876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5.844628249222251</c:v>
                </c:pt>
                <c:pt idx="1">
                  <c:v>6.1432412641604914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8.0416695956747404</c:v>
                </c:pt>
                <c:pt idx="1">
                  <c:v>8.5827740494868063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5.4637324611960487</c:v>
                </c:pt>
                <c:pt idx="1">
                  <c:v>5.6957577598572939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3.935494889051975</c:v>
                </c:pt>
                <c:pt idx="1">
                  <c:v>3.7319619934289339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8.201287072076429</c:v>
                </c:pt>
                <c:pt idx="1">
                  <c:v>7.8847848805993852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5.6824597162069068</c:v>
                </c:pt>
                <c:pt idx="1">
                  <c:v>6.0923229056670936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3.629414871401436</c:v>
                </c:pt>
                <c:pt idx="1">
                  <c:v>3.9133809334210521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1.9328881013591379</c:v>
                </c:pt>
                <c:pt idx="1">
                  <c:v>1.999033524713679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0.33814515429596259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0.11438699587899936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1.1941839455007361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0.11438699587899848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0.28322449136232564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6.9056195512458576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2.2760082712405039</c:v>
                </c:pt>
                <c:pt idx="1">
                  <c:v>2.7747490657815539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1.394738214989814</c:v>
                </c:pt>
                <c:pt idx="1">
                  <c:v>1.589510180205012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4.6479031405229243</c:v>
                </c:pt>
                <c:pt idx="1">
                  <c:v>4.5265509398098231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5.2211961437673322</c:v>
                </c:pt>
                <c:pt idx="1">
                  <c:v>6.0971995298060939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4.8827119467972659</c:v>
                </c:pt>
                <c:pt idx="1">
                  <c:v>4.6704537548971707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4.5764105240990229</c:v>
                </c:pt>
                <c:pt idx="1">
                  <c:v>5.092446214106789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7.1377372784811914</c:v>
                </c:pt>
                <c:pt idx="1">
                  <c:v>8.0996635588170154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7.1453560714182407</c:v>
                </c:pt>
                <c:pt idx="1">
                  <c:v>8.1048004687698203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6.0453725359565809</c:v>
                </c:pt>
                <c:pt idx="1">
                  <c:v>6.7012760627727612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2.734492648302195</c:v>
                </c:pt>
                <c:pt idx="1">
                  <c:v>2.7939132375479678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8.5790917219981111E-3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1.3692347004707575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0.13115453831901736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0.14937409973748661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6.7884739113431296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7.4705166522088806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6.4397280137746513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7.426952294912442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6.3441426385783224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6.738915141204636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6.9479612228147554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5.942678228368373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6.5975578918310092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7.4834822010712543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5.1711774458282189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0.19795144859844482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0.1255162701654724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1.3103719839735475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0.12551627016547151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0.36804150374249289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4.3422862832358016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8.968935194402297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8.8536022434916397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7.4979105532030621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2.900788668724767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RW5 | Lancashire &amp; South Cumbria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1.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1.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Lancashire &amp; South Cumbria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9731203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6126986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20663549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312368547"/>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84909044"/>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8445660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2583165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61025013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4393517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0906899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5745753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33717622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7351283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5030770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1086585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065716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1965786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4866480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9860891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1400955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889293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5434669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217557741"/>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671845735"/>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91152748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65538747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3278181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999135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441287219"/>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27098680"/>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9327868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176553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05183495"/>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201018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31238924"/>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9318923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476274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524100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03269861"/>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3063238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183565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82549933"/>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685061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7592807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9347001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266309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4241825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2002225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96748089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1051676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800899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85107259"/>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81690554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281517453"/>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83903137"/>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673641698"/>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907096186"/>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71940224"/>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01607222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2421744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4945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4126922"/>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487042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39659787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5360504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739297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424363071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229042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79717187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840579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9288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66513506"/>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6712518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8391699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346934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7515666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02578631"/>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RW5 Lancashire &amp; South Cumbria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8881597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0499811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2110961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89916724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2761201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8712006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7787608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865388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542602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93420917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138926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1672602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4553931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7695961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68151818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2304788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4448928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7975675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0590006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6945406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5806885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8711396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5513533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12190470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1432368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0869867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9387263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9442234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4349545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6081884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6365378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5461522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6579889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6446524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9921628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596624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0594383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232014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9084626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1186206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8759898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50490596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7016647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0743640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94756862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24459617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4416391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4466875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12688636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87020765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3481132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94625067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06201636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7583736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3573360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3082098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6727568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1008009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7781750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50722306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16180141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0095769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2042407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04681913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826604511"/>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8790040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9632559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11055324"/>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48258646"/>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92527738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2192930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1503573"/>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1736134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846119741"/>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673894147"/>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1444982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2707312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563463546"/>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66046748"/>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757206059"/>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34516714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331293954"/>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5609993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06187791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050516441"/>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1239654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7287688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015823370"/>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320851243"/>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8296152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RW5 Lancashire &amp; South Cumbria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10169</Words>
  <Application>Microsoft Office PowerPoint</Application>
  <PresentationFormat>Widescreen</PresentationFormat>
  <Paragraphs>1211</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Lancashire &amp; South Cumbria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2025-03-21T23:21:23Z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